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9" d="100"/>
          <a:sy n="79" d="100"/>
        </p:scale>
        <p:origin x="-702" y="-25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Modifiez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60C22-B4E0-4F02-8E34-1049A1603128}" type="datetimeFigureOut">
              <a:rPr lang="fr-FR" smtClean="0"/>
              <a:t>01/04/2011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D8929-0CB0-4786-A290-D4EBA1CA7EE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924506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60C22-B4E0-4F02-8E34-1049A1603128}" type="datetimeFigureOut">
              <a:rPr lang="fr-FR" smtClean="0"/>
              <a:t>01/04/2011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D8929-0CB0-4786-A290-D4EBA1CA7EE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686862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60C22-B4E0-4F02-8E34-1049A1603128}" type="datetimeFigureOut">
              <a:rPr lang="fr-FR" smtClean="0"/>
              <a:t>01/04/2011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D8929-0CB0-4786-A290-D4EBA1CA7EE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001443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60C22-B4E0-4F02-8E34-1049A1603128}" type="datetimeFigureOut">
              <a:rPr lang="fr-FR" smtClean="0"/>
              <a:t>01/04/2011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D8929-0CB0-4786-A290-D4EBA1CA7EE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901477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60C22-B4E0-4F02-8E34-1049A1603128}" type="datetimeFigureOut">
              <a:rPr lang="fr-FR" smtClean="0"/>
              <a:t>01/04/2011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D8929-0CB0-4786-A290-D4EBA1CA7EE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299281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60C22-B4E0-4F02-8E34-1049A1603128}" type="datetimeFigureOut">
              <a:rPr lang="fr-FR" smtClean="0"/>
              <a:t>01/04/2011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D8929-0CB0-4786-A290-D4EBA1CA7EE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718711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60C22-B4E0-4F02-8E34-1049A1603128}" type="datetimeFigureOut">
              <a:rPr lang="fr-FR" smtClean="0"/>
              <a:t>01/04/2011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D8929-0CB0-4786-A290-D4EBA1CA7EE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929105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60C22-B4E0-4F02-8E34-1049A1603128}" type="datetimeFigureOut">
              <a:rPr lang="fr-FR" smtClean="0"/>
              <a:t>01/04/2011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D8929-0CB0-4786-A290-D4EBA1CA7EE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340732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60C22-B4E0-4F02-8E34-1049A1603128}" type="datetimeFigureOut">
              <a:rPr lang="fr-FR" smtClean="0"/>
              <a:t>01/04/2011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D8929-0CB0-4786-A290-D4EBA1CA7EE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828571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60C22-B4E0-4F02-8E34-1049A1603128}" type="datetimeFigureOut">
              <a:rPr lang="fr-FR" smtClean="0"/>
              <a:t>01/04/2011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D8929-0CB0-4786-A290-D4EBA1CA7EE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847198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60C22-B4E0-4F02-8E34-1049A1603128}" type="datetimeFigureOut">
              <a:rPr lang="fr-FR" smtClean="0"/>
              <a:t>01/04/2011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D8929-0CB0-4786-A290-D4EBA1CA7EE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179122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560C22-B4E0-4F02-8E34-1049A1603128}" type="datetimeFigureOut">
              <a:rPr lang="fr-FR" smtClean="0"/>
              <a:t>01/04/2011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CD8929-0CB0-4786-A290-D4EBA1CA7EE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920173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1026" name="Picture 2" descr="C:\Dropbox\Clement\Kiwiparty\Slides\Export JPG\jQuery_Mobile_slides (1)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36128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10242" name="Picture 2" descr="C:\Dropbox\Clement\Kiwiparty\Slides\Export JPG\jQuery_Mobile_slides (10)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05434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11266" name="Picture 2" descr="C:\Dropbox\Clement\Kiwiparty\Slides\Export JPG\jQuery_Mobile_slides (11)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53309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12290" name="Picture 2" descr="C:\Dropbox\Clement\Kiwiparty\Slides\Export JPG\jQuery_Mobile_slides (12)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9144001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80272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13314" name="Picture 2" descr="C:\Dropbox\Clement\Kiwiparty\Slides\Export JPG\jQuery_Mobile_slides (13)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30007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14338" name="Picture 2" descr="C:\Dropbox\Clement\Kiwiparty\Slides\Export JPG\jQuery_Mobile_slides (14)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904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57330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15362" name="Picture 2" descr="C:\Dropbox\Clement\Kiwiparty\Slides\Export JPG\jQuery_Mobile_slides (15)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81645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16386" name="Picture 2" descr="C:\Dropbox\Clement\Kiwiparty\Slides\Export JPG\jQuery_Mobile_slides (16)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49157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17410" name="Picture 2" descr="C:\Dropbox\Clement\Kiwiparty\Slides\Export JPG\jQuery_Mobile_slides (17)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9144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84239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18434" name="Picture 2" descr="C:\Dropbox\Clement\Kiwiparty\Slides\Export JPG\jQuery_Mobile_slides (18)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19" y="0"/>
            <a:ext cx="9144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1848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19458" name="Picture 2" descr="C:\Dropbox\Clement\Kiwiparty\Slides\Export JPG\jQuery_Mobile_slides (19)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255" y="0"/>
            <a:ext cx="9144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66307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2050" name="Picture 2" descr="C:\Dropbox\Clement\Kiwiparty\Slides\Export JPG\jQuery_Mobile_slides (2)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14554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20482" name="Picture 2" descr="C:\Dropbox\Clement\Kiwiparty\Slides\Export JPG\jQuery_Mobile_slides (20)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97984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21506" name="Picture 2" descr="C:\Dropbox\Clement\Kiwiparty\Slides\Export JPG\jQuery_Mobile_slides (21)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78"/>
            <a:ext cx="9144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08707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22530" name="Picture 2" descr="C:\Dropbox\Clement\Kiwiparty\Slides\Export JPG\jQuery_Mobile_slides (22)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7167"/>
            <a:ext cx="9144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80855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23554" name="Picture 2" descr="C:\Dropbox\Clement\Kiwiparty\Slides\Export JPG\jQuery_Mobile_slides (23)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1"/>
            <a:ext cx="9144001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93524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24578" name="Picture 2" descr="C:\Dropbox\Clement\Kiwiparty\Slides\Export JPG\jQuery_Mobile_slides (24)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14403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25602" name="Picture 2" descr="C:\Dropbox\Clement\Kiwiparty\Slides\Export JPG\jQuery_Mobile_slides (25)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07087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26626" name="Picture 2" descr="C:\Dropbox\Clement\Kiwiparty\Slides\Export JPG\jQuery_Mobile_slides (26)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10647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27650" name="Picture 2" descr="C:\Dropbox\Clement\Kiwiparty\Slides\Export JPG\jQuery_Mobile_slides (27)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020"/>
            <a:ext cx="9144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38717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28674" name="Picture 2" descr="C:\Dropbox\Clement\Kiwiparty\Slides\Export JPG\jQuery_Mobile_slides (28)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06054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29698" name="Picture 2" descr="C:\Dropbox\Clement\Kiwiparty\Slides\Export JPG\jQuery_Mobile_slides (29)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72350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3074" name="Picture 2" descr="C:\Dropbox\Clement\Kiwiparty\Slides\Export JPG\jQuery_Mobile_slides (3)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9144001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66699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30722" name="Picture 2" descr="C:\Dropbox\Clement\Kiwiparty\Slides\Export JPG\jQuery_Mobile_slides (30)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19526"/>
            <a:ext cx="9144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22243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31746" name="Picture 2" descr="C:\Dropbox\Clement\Kiwiparty\Slides\Export JPG\jQuery_Mobile_slides (31)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955"/>
            <a:ext cx="9144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43309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32770" name="Picture 2" descr="C:\Dropbox\Clement\Kiwiparty\Slides\Export JPG\jQuery_Mobile_slides (32)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20719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33794" name="Picture 2" descr="C:\Dropbox\Clement\Kiwiparty\Slides\Export JPG\jQuery_Mobile_slides (33)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41960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34818" name="Picture 2" descr="C:\Dropbox\Clement\Kiwiparty\Slides\Export JPG\jQuery_Mobile_slides (34)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54806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35842" name="Picture 2" descr="C:\Dropbox\Clement\Kiwiparty\Slides\Export JPG\jQuery_Mobile_slides (35)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51209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36866" name="Picture 2" descr="C:\Dropbox\Clement\Kiwiparty\Slides\Export JPG\jQuery_Mobile_slides (36)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9144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37891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37890" name="Picture 2" descr="C:\Dropbox\Clement\Kiwiparty\Slides\Export JPG\jQuery_Mobile_slides (37)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563225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38914" name="Picture 2" descr="C:\Dropbox\Clement\Kiwiparty\Slides\Export JPG\jQuery_Mobile_slides (38)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050436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39938" name="Picture 2" descr="C:\Dropbox\Clement\Kiwiparty\Slides\Export JPG\jQuery_Mobile_slides (39)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77414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098" name="Picture 2" descr="C:\Dropbox\Clement\Kiwiparty\Slides\Export JPG\jQuery_Mobile_slides (4)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697455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0962" name="Picture 2" descr="C:\Dropbox\Clement\Kiwiparty\Slides\Export JPG\jQuery_Mobile_slides (40)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488814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1986" name="Picture 2" descr="C:\Dropbox\Clement\Kiwiparty\Slides\Export JPG\jQuery_Mobile_slides (41)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8629"/>
            <a:ext cx="9144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739802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3010" name="Picture 2" descr="C:\Dropbox\Clement\Kiwiparty\Slides\Export JPG\jQuery_Mobile_slides (42)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1"/>
            <a:ext cx="9144001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212469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4034" name="Picture 2" descr="C:\Dropbox\Clement\Kiwiparty\Slides\Export JPG\jQuery_Mobile_slides (43)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9144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018361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5058" name="Picture 2" descr="C:\Dropbox\Clement\Kiwiparty\Slides\Export JPG\jQuery_Mobile_slides (44)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9144001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629375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6082" name="Picture 2" descr="C:\Dropbox\Clement\Kiwiparty\Slides\Export JPG\jQuery_Mobile_slides (45)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9144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41927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7106" name="Picture 2" descr="C:\Dropbox\Clement\Kiwiparty\Slides\Export JPG\jQuery_Mobile_slides (46)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822232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8130" name="Picture 2" descr="C:\Dropbox\Clement\Kiwiparty\Slides\Export JPG\jQuery_Mobile_slides (47)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796164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9154" name="Picture 2" descr="C:\Dropbox\Clement\Kiwiparty\Slides\Export JPG\jQuery_Mobile_slides (48)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9144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936822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0178" name="Picture 2" descr="C:\Dropbox\Clement\Kiwiparty\Slides\Export JPG\jQuery_Mobile_slides (49)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228"/>
            <a:ext cx="9144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55454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122" name="Picture 2" descr="C:\Dropbox\Clement\Kiwiparty\Slides\Export JPG\jQuery_Mobile_slides (5)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985639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1202" name="Picture 2" descr="C:\Dropbox\Clement\Kiwiparty\Slides\Export JPG\jQuery_Mobile_slides (50)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297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473740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2226" name="Picture 2" descr="C:\Dropbox\Clement\Kiwiparty\Slides\Export JPG\jQuery_Mobile_slides (51)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636306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3250" name="Picture 2" descr="C:\Dropbox\Clement\Kiwiparty\Slides\Export JPG\jQuery_Mobile_slides (52)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571902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4274" name="Picture 2" descr="C:\Dropbox\Clement\Kiwiparty\Slides\Export JPG\jQuery_Mobile_slides (53)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9144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102751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5298" name="Picture 2" descr="C:\Dropbox\Clement\Kiwiparty\Slides\Export JPG\jQuery_Mobile_slides (54)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9144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480676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6322" name="Picture 2" descr="C:\Dropbox\Clement\Kiwiparty\Slides\Export JPG\jQuery_Mobile_slides (55)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7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739004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7346" name="Picture 2" descr="C:\Dropbox\Clement\Kiwiparty\Slides\Export JPG\jQuery_Mobile_slides (56)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8695"/>
            <a:ext cx="9144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796086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8370" name="Picture 2" descr="C:\Dropbox\Clement\Kiwiparty\Slides\Export JPG\jQuery_Mobile_slides (57)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728232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9394" name="Picture 2" descr="C:\Dropbox\Clement\Kiwiparty\Slides\Export JPG\jQuery_Mobile_slides (58)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189340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60418" name="Picture 2" descr="C:\Dropbox\Clement\Kiwiparty\Slides\Export JPG\jQuery_Mobile_slides (59)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23961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6146" name="Picture 2" descr="C:\Dropbox\Clement\Kiwiparty\Slides\Export JPG\jQuery_Mobile_slides (6)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047760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61442" name="Picture 2" descr="C:\Dropbox\Clement\Kiwiparty\Slides\Export JPG\jQuery_Mobile_slides (60)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1"/>
            <a:ext cx="9144001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034898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62466" name="Picture 2" descr="C:\Dropbox\Clement\Kiwiparty\Slides\Export JPG\jQuery_Mobile_slides (61)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9144001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234188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63490" name="Picture 2" descr="C:\Dropbox\Clement\Kiwiparty\Slides\Export JPG\jQuery_Mobile_slides (62)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006961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64514" name="Picture 2" descr="C:\Dropbox\Clement\Kiwiparty\Slides\Export JPG\jQuery_Mobile_slides (63)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715235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65538" name="Picture 2" descr="C:\Dropbox\Clement\Kiwiparty\Slides\Export JPG\jQuery_Mobile_slides (64)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122667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66562" name="Picture 2" descr="C:\Dropbox\Clement\Kiwiparty\Slides\Export JPG\jQuery_Mobile_slides (65)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048061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67586" name="Picture 2" descr="C:\Dropbox\Clement\Kiwiparty\Slides\Export JPG\jQuery_Mobile_slides (66)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9144001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430994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68610" name="Picture 2" descr="C:\Dropbox\Clement\Kiwiparty\Slides\Export JPG\jQuery_Mobile_slides (67)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9144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513293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69634" name="Picture 2" descr="C:\Dropbox\Clement\Kiwiparty\Slides\Export JPG\jQuery_Mobile_slides (68)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9175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7170" name="Picture 2" descr="C:\Dropbox\Clement\Kiwiparty\Slides\Export JPG\jQuery_Mobile_slides (7)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061" y="0"/>
            <a:ext cx="9144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86432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8194" name="Picture 2" descr="C:\Dropbox\Clement\Kiwiparty\Slides\Export JPG\jQuery_Mobile_slides (8)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84845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9218" name="Picture 2" descr="C:\Dropbox\Clement\Kiwiparty\Slides\Export JPG\jQuery_Mobile_slides (9)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9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8109780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0</Words>
  <Application>Microsoft Office PowerPoint</Application>
  <PresentationFormat>Affichage à l'écran (4:3)</PresentationFormat>
  <Paragraphs>0</Paragraphs>
  <Slides>68</Slides>
  <Notes>0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68</vt:i4>
      </vt:variant>
    </vt:vector>
  </HeadingPairs>
  <TitlesOfParts>
    <vt:vector size="69" baseType="lpstr"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clement</dc:creator>
  <cp:lastModifiedBy>clement</cp:lastModifiedBy>
  <cp:revision>2</cp:revision>
  <dcterms:created xsi:type="dcterms:W3CDTF">2011-03-31T22:22:56Z</dcterms:created>
  <dcterms:modified xsi:type="dcterms:W3CDTF">2011-03-31T22:34:29Z</dcterms:modified>
</cp:coreProperties>
</file>